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6" r:id="rId4"/>
    <p:sldId id="267" r:id="rId5"/>
    <p:sldId id="268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58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9010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27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859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451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774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2190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8955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6290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448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00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09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6701D-6319-4C4F-AD70-0275ABAD658A}" type="datetimeFigureOut">
              <a:rPr lang="ko-KR" altLang="en-US" smtClean="0"/>
              <a:pPr/>
              <a:t>2018-11-28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6454A-920F-444F-A664-C44FC88C7D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14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9.png"/><Relationship Id="rId4" Type="http://schemas.openxmlformats.org/officeDocument/2006/relationships/image" Target="../media/image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468313" y="0"/>
          <a:ext cx="7721600" cy="664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Equation" r:id="rId3" imgW="4165560" imgH="3568680" progId="Equation.3">
                  <p:embed/>
                </p:oleObj>
              </mc:Choice>
              <mc:Fallback>
                <p:oleObj name="Equation" r:id="rId3" imgW="4165560" imgH="35686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0"/>
                        <a:ext cx="7721600" cy="664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239713" y="765175"/>
          <a:ext cx="8737600" cy="349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Equation" r:id="rId3" imgW="4762440" imgH="1904760" progId="Equation.3">
                  <p:embed/>
                </p:oleObj>
              </mc:Choice>
              <mc:Fallback>
                <p:oleObj name="Equation" r:id="rId3" imgW="4762440" imgH="19047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713" y="765175"/>
                        <a:ext cx="8737600" cy="349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7902427"/>
              </p:ext>
            </p:extLst>
          </p:nvPr>
        </p:nvGraphicFramePr>
        <p:xfrm>
          <a:off x="611560" y="0"/>
          <a:ext cx="7992888" cy="2953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3" imgW="5435280" imgH="1930320" progId="Equation.DSMT4">
                  <p:embed/>
                </p:oleObj>
              </mc:Choice>
              <mc:Fallback>
                <p:oleObj name="Equation" r:id="rId3" imgW="5435280" imgH="193032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0"/>
                        <a:ext cx="7992888" cy="295383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011616"/>
            <a:ext cx="6553710" cy="384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1041400" y="354013"/>
          <a:ext cx="7061200" cy="211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Equation" r:id="rId3" imgW="3848040" imgH="1155600" progId="Equation.3">
                  <p:embed/>
                </p:oleObj>
              </mc:Choice>
              <mc:Fallback>
                <p:oleObj name="Equation" r:id="rId3" imgW="3848040" imgH="1155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1400" y="354013"/>
                        <a:ext cx="7061200" cy="211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564904"/>
            <a:ext cx="5256584" cy="3975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4555811"/>
              </p:ext>
            </p:extLst>
          </p:nvPr>
        </p:nvGraphicFramePr>
        <p:xfrm>
          <a:off x="1835696" y="44624"/>
          <a:ext cx="4968552" cy="2219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Equation" r:id="rId3" imgW="2387520" imgH="1066680" progId="Equation.3">
                  <p:embed/>
                </p:oleObj>
              </mc:Choice>
              <mc:Fallback>
                <p:oleObj name="Equation" r:id="rId3" imgW="2387520" imgH="10666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696" y="44624"/>
                        <a:ext cx="4968552" cy="22196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336279"/>
            <a:ext cx="849460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234276"/>
              </p:ext>
            </p:extLst>
          </p:nvPr>
        </p:nvGraphicFramePr>
        <p:xfrm>
          <a:off x="2286000" y="6453336"/>
          <a:ext cx="41481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수식" r:id="rId6" imgW="2222500" imgH="203200" progId="Equation.3">
                  <p:embed/>
                </p:oleObj>
              </mc:Choice>
              <mc:Fallback>
                <p:oleObj name="수식" r:id="rId6" imgW="2222500" imgH="203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6453336"/>
                        <a:ext cx="4148138" cy="357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7754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3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맑은 고딕</vt:lpstr>
      <vt:lpstr>Arial</vt:lpstr>
      <vt:lpstr>Office 테마</vt:lpstr>
      <vt:lpstr>Equation</vt:lpstr>
      <vt:lpstr>수식</vt:lpstr>
      <vt:lpstr>MathType 6.0 Equation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공과대학장실</dc:creator>
  <cp:lastModifiedBy>SS Kim</cp:lastModifiedBy>
  <cp:revision>38</cp:revision>
  <dcterms:created xsi:type="dcterms:W3CDTF">2012-11-28T08:50:00Z</dcterms:created>
  <dcterms:modified xsi:type="dcterms:W3CDTF">2018-12-03T15:32:09Z</dcterms:modified>
</cp:coreProperties>
</file>